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46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8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1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0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1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6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0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7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40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6EBF6-F7AF-3C4D-9243-4E172CF5D3D7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CAB31-DE1A-DD45-B2BD-2531A8A1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24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B705E8-1313-49FA-A878-818D5A504D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17"/>
          <a:stretch/>
        </p:blipFill>
        <p:spPr>
          <a:xfrm>
            <a:off x="333114" y="1981444"/>
            <a:ext cx="2916071" cy="288364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677159"/>
              </p:ext>
            </p:extLst>
          </p:nvPr>
        </p:nvGraphicFramePr>
        <p:xfrm>
          <a:off x="307900" y="320691"/>
          <a:ext cx="8569896" cy="64125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0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9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9441">
                <a:tc gridSpan="2">
                  <a:txBody>
                    <a:bodyPr/>
                    <a:lstStyle/>
                    <a:p>
                      <a:r>
                        <a:rPr lang="en-US" sz="14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Megan Kirtland</a:t>
                      </a:r>
                    </a:p>
                    <a:p>
                      <a:endParaRPr lang="en-US" sz="14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r>
                        <a:rPr lang="en-US" sz="14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Food-obsessed, experience-driven Kansas native and Texas transplant. And tacos. Because they deserve their own callout. </a:t>
                      </a:r>
                    </a:p>
                  </a:txBody>
                  <a:tcPr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1" dirty="0">
                          <a:solidFill>
                            <a:srgbClr val="7F7F7F"/>
                          </a:solidFill>
                        </a:rPr>
                        <a:t>Super</a:t>
                      </a:r>
                      <a:r>
                        <a:rPr lang="en-US" sz="1400" b="1" i="1" baseline="0" dirty="0">
                          <a:solidFill>
                            <a:srgbClr val="7F7F7F"/>
                          </a:solidFill>
                        </a:rPr>
                        <a:t>power</a:t>
                      </a:r>
                      <a:r>
                        <a:rPr lang="en-US" sz="1400" i="1" baseline="0" dirty="0">
                          <a:solidFill>
                            <a:srgbClr val="7F7F7F"/>
                          </a:solidFill>
                        </a:rPr>
                        <a:t>: Decoding and applying insights from emotional information to guide thinking and behavior – at home, in the Board Room and beyond.</a:t>
                      </a:r>
                    </a:p>
                    <a:p>
                      <a:endParaRPr lang="en-US" sz="1400" i="1" baseline="0" dirty="0">
                        <a:solidFill>
                          <a:srgbClr val="7F7F7F"/>
                        </a:solidFill>
                      </a:endParaRPr>
                    </a:p>
                    <a:p>
                      <a:r>
                        <a:rPr lang="en-US" sz="1400" b="1" i="1" baseline="0" dirty="0">
                          <a:solidFill>
                            <a:srgbClr val="7F7F7F"/>
                          </a:solidFill>
                        </a:rPr>
                        <a:t>Most-admired quality</a:t>
                      </a:r>
                      <a:r>
                        <a:rPr lang="en-US" sz="1400" i="1" baseline="0" dirty="0">
                          <a:solidFill>
                            <a:srgbClr val="7F7F7F"/>
                          </a:solidFill>
                        </a:rPr>
                        <a:t>: Being a do-</a:t>
                      </a:r>
                      <a:r>
                        <a:rPr lang="en-US" sz="1400" i="1" baseline="0" dirty="0" err="1">
                          <a:solidFill>
                            <a:srgbClr val="7F7F7F"/>
                          </a:solidFill>
                        </a:rPr>
                        <a:t>er</a:t>
                      </a:r>
                      <a:r>
                        <a:rPr lang="en-US" sz="1400" i="1" baseline="0" dirty="0">
                          <a:solidFill>
                            <a:srgbClr val="7F7F7F"/>
                          </a:solidFill>
                        </a:rPr>
                        <a:t>. Which usually inherently means being a problem-solver and many times, an optimist! I also smile a lot. Some people like it, some people are creeped out by it.</a:t>
                      </a:r>
                    </a:p>
                  </a:txBody>
                  <a:tcPr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4314">
                <a:tc rowSpan="2">
                  <a:txBody>
                    <a:bodyPr/>
                    <a:lstStyle/>
                    <a:p>
                      <a:endParaRPr lang="en-US" sz="1400" i="1" dirty="0">
                        <a:solidFill>
                          <a:srgbClr val="7F7F7F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Basic Demographics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vert="vert270" anchor="ctr"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 German, part Scandinavian. Ratio unknown. But white.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years young. Ignore what the grey hair tells you.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From Overland Park, KS which = Kansas City Chiefs and KC Royals fan (but admittedly the most fair weather fan ever)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63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Lifestyle/Activities</a:t>
                      </a:r>
                      <a:endParaRPr lang="en-US" dirty="0"/>
                    </a:p>
                  </a:txBody>
                  <a:tcPr vert="vert270" anchor="ctr"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Traveling without an itinerary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Following the best food and the best people will always put you in the best places – in the company of those that will change your world and the world around them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Healthy-living, including nutrition, semi-athletic activity, and researching how we can all improve our own well-being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M&amp;A professional serving high tech companies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082">
                <a:tc>
                  <a:txBody>
                    <a:bodyPr/>
                    <a:lstStyle/>
                    <a:p>
                      <a:r>
                        <a:rPr lang="en-US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 am 5’ 11’’ and love being tall! I wish more young women embraced their height. It is one of the greatest gifts you can be given as a female, especially in the workplace!</a:t>
                      </a:r>
                      <a:endParaRPr lang="en-US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Passions: I love</a:t>
                      </a:r>
                    </a:p>
                  </a:txBody>
                  <a:tcPr vert="vert270" anchor="ctr">
                    <a:lnL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  <a:endParaRPr kumimoji="0" lang="en-US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Non-profit youth development with a particular focus in, you guessed it, food and culinary education!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Hygge core Danish philosophies and its application to building warm, welcoming environments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Being present in each moment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Decisiveness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 on biohacking</a:t>
                      </a:r>
                      <a:endParaRPr kumimoji="0" lang="en-US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724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</TotalTime>
  <Words>286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Walls</dc:creator>
  <cp:lastModifiedBy>Megan Kirtland</cp:lastModifiedBy>
  <cp:revision>27</cp:revision>
  <dcterms:created xsi:type="dcterms:W3CDTF">2017-01-24T14:05:04Z</dcterms:created>
  <dcterms:modified xsi:type="dcterms:W3CDTF">2018-09-11T20:31:38Z</dcterms:modified>
</cp:coreProperties>
</file>